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5"/>
  </p:handoutMasterIdLst>
  <p:sldIdLst>
    <p:sldId id="263" r:id="rId2"/>
    <p:sldId id="264" r:id="rId3"/>
    <p:sldId id="265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66" r:id="rId12"/>
    <p:sldId id="274" r:id="rId13"/>
    <p:sldId id="275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205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中的基本语句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2.13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78663" y="2767280"/>
            <a:ext cx="666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 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中的基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本语句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rot="5400000">
            <a:off x="4540270" y="1580026"/>
            <a:ext cx="3196331" cy="6047978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3038246" y="3435558"/>
            <a:ext cx="6624576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main()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{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m = 10;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 = 20;			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}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&lt;&lt;‘\t’&lt;&lt; 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;//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报错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 return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98433F27-6959-44BF-A952-99EC3D2F3C98}"/>
              </a:ext>
            </a:extLst>
          </p:cNvPr>
          <p:cNvGrpSpPr/>
          <p:nvPr/>
        </p:nvGrpSpPr>
        <p:grpSpPr>
          <a:xfrm>
            <a:off x="2643956" y="1382987"/>
            <a:ext cx="7703177" cy="498906"/>
            <a:chOff x="3043830" y="850568"/>
            <a:chExt cx="7703177" cy="498906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3198419" y="881703"/>
              <a:ext cx="75485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复合语句里面的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&lt;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&gt;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仍然可以是复合语句。</a:t>
              </a: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FEE89A75-1229-42EC-AFAA-A840F2F7BC43}"/>
                </a:ext>
              </a:extLst>
            </p:cNvPr>
            <p:cNvGrpSpPr/>
            <p:nvPr/>
          </p:nvGrpSpPr>
          <p:grpSpPr>
            <a:xfrm>
              <a:off x="3043830" y="850568"/>
              <a:ext cx="6998264" cy="498906"/>
              <a:chOff x="3043830" y="850568"/>
              <a:chExt cx="6998264" cy="498906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A502DCA3-6C7B-4DE6-8F31-6A1F7ACF7006}"/>
                  </a:ext>
                </a:extLst>
              </p:cNvPr>
              <p:cNvSpPr/>
              <p:nvPr/>
            </p:nvSpPr>
            <p:spPr>
              <a:xfrm>
                <a:off x="3043830" y="879182"/>
                <a:ext cx="6966212" cy="437745"/>
              </a:xfrm>
              <a:prstGeom prst="rect">
                <a:avLst/>
              </a:prstGeom>
              <a:noFill/>
              <a:ln w="127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9346E6FE-E26E-4251-B852-F58BE2B7F4D7}"/>
                  </a:ext>
                </a:extLst>
              </p:cNvPr>
              <p:cNvGrpSpPr/>
              <p:nvPr/>
            </p:nvGrpSpPr>
            <p:grpSpPr>
              <a:xfrm>
                <a:off x="9889280" y="850568"/>
                <a:ext cx="152814" cy="165397"/>
                <a:chOff x="6181413" y="1023323"/>
                <a:chExt cx="152814" cy="165397"/>
              </a:xfrm>
            </p:grpSpPr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CCD2E9E5-3F54-4E8B-B724-092752BA84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1413" y="1028702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E2070238-FCF2-4E98-94C0-B14919A0C4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434" y="1023323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F09033D1-E306-4CF9-9216-CC538E99DCC0}"/>
                  </a:ext>
                </a:extLst>
              </p:cNvPr>
              <p:cNvGrpSpPr/>
              <p:nvPr/>
            </p:nvGrpSpPr>
            <p:grpSpPr>
              <a:xfrm rot="5400000">
                <a:off x="9875816" y="1190368"/>
                <a:ext cx="152814" cy="165397"/>
                <a:chOff x="6186411" y="1028702"/>
                <a:chExt cx="152814" cy="165397"/>
              </a:xfrm>
            </p:grpSpPr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1E191762-EF40-4E3B-88F3-8E10861426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6411" y="1028702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CB40C066-AA6A-4362-8F61-8E52A837CA8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434" y="1028702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4F473D0-10BF-48E5-9FC6-369BC06DC9DB}"/>
              </a:ext>
            </a:extLst>
          </p:cNvPr>
          <p:cNvGrpSpPr/>
          <p:nvPr/>
        </p:nvGrpSpPr>
        <p:grpSpPr>
          <a:xfrm>
            <a:off x="2648290" y="1871275"/>
            <a:ext cx="6989596" cy="498906"/>
            <a:chOff x="-673475" y="1041429"/>
            <a:chExt cx="6989596" cy="498906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7D53177-EE99-4CA4-A166-1E54B844D9A4}"/>
                </a:ext>
              </a:extLst>
            </p:cNvPr>
            <p:cNvSpPr/>
            <p:nvPr/>
          </p:nvSpPr>
          <p:spPr>
            <a:xfrm>
              <a:off x="-673475" y="1070043"/>
              <a:ext cx="6957543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EAD4ACF-9A7C-4044-A457-64EF911DAB2B}"/>
                </a:ext>
              </a:extLst>
            </p:cNvPr>
            <p:cNvSpPr txBox="1"/>
            <p:nvPr/>
          </p:nvSpPr>
          <p:spPr>
            <a:xfrm>
              <a:off x="-523220" y="1052293"/>
              <a:ext cx="61075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在选择语句和循环语句中经常使用复合语句。</a:t>
              </a: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CE7F5877-8E33-4AB6-80ED-964E53BE70AE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9A0F8573-99FC-423E-9A7B-60CA872529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08A4BFBE-7334-41BB-A8CE-1F22DC245E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64D642E-ED01-4D72-B39D-523C85667A6C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4B411E21-3A06-4F17-B814-59C998ABC5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9C088617-BEA9-4737-862E-4231FB8793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763CB410-2C3B-4968-A5AE-117D821BC506}"/>
              </a:ext>
            </a:extLst>
          </p:cNvPr>
          <p:cNvGrpSpPr/>
          <p:nvPr/>
        </p:nvGrpSpPr>
        <p:grpSpPr>
          <a:xfrm>
            <a:off x="2643956" y="2354260"/>
            <a:ext cx="6986018" cy="498906"/>
            <a:chOff x="-669897" y="1041429"/>
            <a:chExt cx="6986018" cy="498906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6EB182F4-BB2C-492B-BB03-756318804837}"/>
                </a:ext>
              </a:extLst>
            </p:cNvPr>
            <p:cNvSpPr/>
            <p:nvPr/>
          </p:nvSpPr>
          <p:spPr>
            <a:xfrm>
              <a:off x="-669897" y="1070043"/>
              <a:ext cx="6948875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43B32791-85F0-4DCD-925B-CD58CD70E8F3}"/>
                </a:ext>
              </a:extLst>
            </p:cNvPr>
            <p:cNvSpPr txBox="1"/>
            <p:nvPr/>
          </p:nvSpPr>
          <p:spPr>
            <a:xfrm>
              <a:off x="-515308" y="1078670"/>
              <a:ext cx="6628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在复合语句中声明的变量仅在该复合语句内可用。</a:t>
              </a:r>
            </a:p>
          </p:txBody>
        </p: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9DAB4222-5DBE-469F-BBED-DB71769BDBC8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3B6D1C02-3305-4484-8BCB-4D932BAB79A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82689925-88CF-46F2-830A-56AE9C273E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4BB46E4E-E149-4388-952C-BEB13B960022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A2768761-93A3-4392-A35C-8C19A3C7A7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42A9F4ED-638D-407E-BC72-829B39DED2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DD4165C2-5691-4636-B1F1-32FD63E812BD}"/>
              </a:ext>
            </a:extLst>
          </p:cNvPr>
          <p:cNvGrpSpPr/>
          <p:nvPr/>
        </p:nvGrpSpPr>
        <p:grpSpPr>
          <a:xfrm>
            <a:off x="2643956" y="932419"/>
            <a:ext cx="1436323" cy="461665"/>
            <a:chOff x="1224005" y="879182"/>
            <a:chExt cx="1436323" cy="461665"/>
          </a:xfrm>
        </p:grpSpPr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724012" y="398129"/>
              <a:ext cx="436310" cy="1436323"/>
            </a:xfrm>
            <a:prstGeom prst="flowChartManualInput">
              <a:avLst/>
            </a:prstGeom>
            <a:noFill/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58BF66A6-D4CC-476E-BDB9-479342C2E9E8}"/>
                </a:ext>
              </a:extLst>
            </p:cNvPr>
            <p:cNvSpPr txBox="1"/>
            <p:nvPr/>
          </p:nvSpPr>
          <p:spPr>
            <a:xfrm>
              <a:off x="1469277" y="879182"/>
              <a:ext cx="10161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accent2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提示：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57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73594" y="2441708"/>
            <a:ext cx="8844812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仅由一个分号构成的语句叫空语句。空语句不执行任何操作，一般用于语法上要求有一条语句，但实际不需要执行任何操作的地方。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04592" y="1091211"/>
            <a:ext cx="2148081" cy="461665"/>
            <a:chOff x="504592" y="1091211"/>
            <a:chExt cx="2148081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504592" y="1091211"/>
              <a:ext cx="2148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空语句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64507"/>
            <a:ext cx="9210177" cy="2928986"/>
            <a:chOff x="850263" y="1552758"/>
            <a:chExt cx="13416557" cy="442223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8"/>
              <a:ext cx="13416557" cy="4422230"/>
              <a:chOff x="850263" y="1552758"/>
              <a:chExt cx="13416557" cy="4422230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8"/>
                <a:ext cx="13416557" cy="4422230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7237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04592" y="1091211"/>
            <a:ext cx="3153008" cy="461665"/>
            <a:chOff x="504592" y="1091211"/>
            <a:chExt cx="3153008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504592" y="1091211"/>
              <a:ext cx="31530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输入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/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输出语句</a:t>
              </a: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25EECD6A-3679-4387-9788-73905C992527}"/>
              </a:ext>
            </a:extLst>
          </p:cNvPr>
          <p:cNvGrpSpPr/>
          <p:nvPr/>
        </p:nvGrpSpPr>
        <p:grpSpPr>
          <a:xfrm>
            <a:off x="1465565" y="2000025"/>
            <a:ext cx="9260870" cy="3000826"/>
            <a:chOff x="1429053" y="1965213"/>
            <a:chExt cx="9260870" cy="3000826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42462667-E1D7-4692-BF34-0754701B3393}"/>
                </a:ext>
              </a:extLst>
            </p:cNvPr>
            <p:cNvSpPr/>
            <p:nvPr/>
          </p:nvSpPr>
          <p:spPr>
            <a:xfrm>
              <a:off x="1429053" y="1965213"/>
              <a:ext cx="9260870" cy="2927574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D4D0BC8B-262D-4125-A07F-A8968D2E9A35}"/>
                </a:ext>
              </a:extLst>
            </p:cNvPr>
            <p:cNvGrpSpPr/>
            <p:nvPr/>
          </p:nvGrpSpPr>
          <p:grpSpPr>
            <a:xfrm>
              <a:off x="9142982" y="4770186"/>
              <a:ext cx="1079977" cy="195853"/>
              <a:chOff x="8340665" y="2294987"/>
              <a:chExt cx="1079977" cy="200886"/>
            </a:xfrm>
          </p:grpSpPr>
          <p:sp>
            <p:nvSpPr>
              <p:cNvPr id="55" name="平行四边形 54">
                <a:extLst>
                  <a:ext uri="{FF2B5EF4-FFF2-40B4-BE49-F238E27FC236}">
                    <a16:creationId xmlns:a16="http://schemas.microsoft.com/office/drawing/2014/main" id="{EA026FE7-35FE-4902-A08D-578E3115E177}"/>
                  </a:ext>
                </a:extLst>
              </p:cNvPr>
              <p:cNvSpPr/>
              <p:nvPr/>
            </p:nvSpPr>
            <p:spPr>
              <a:xfrm rot="10800000">
                <a:off x="8340665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平行四边形 55">
                <a:extLst>
                  <a:ext uri="{FF2B5EF4-FFF2-40B4-BE49-F238E27FC236}">
                    <a16:creationId xmlns:a16="http://schemas.microsoft.com/office/drawing/2014/main" id="{DF26CAF3-972B-4477-9559-D51816D45462}"/>
                  </a:ext>
                </a:extLst>
              </p:cNvPr>
              <p:cNvSpPr/>
              <p:nvPr/>
            </p:nvSpPr>
            <p:spPr>
              <a:xfrm rot="10800000">
                <a:off x="8669756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平行四边形 56">
                <a:extLst>
                  <a:ext uri="{FF2B5EF4-FFF2-40B4-BE49-F238E27FC236}">
                    <a16:creationId xmlns:a16="http://schemas.microsoft.com/office/drawing/2014/main" id="{726B82C8-D988-4C9C-A3B5-617C52C8B414}"/>
                  </a:ext>
                </a:extLst>
              </p:cNvPr>
              <p:cNvSpPr/>
              <p:nvPr/>
            </p:nvSpPr>
            <p:spPr>
              <a:xfrm rot="10800000">
                <a:off x="9008198" y="2294987"/>
                <a:ext cx="412444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B7F924E1-5179-46ED-A56F-39600CA12D51}"/>
              </a:ext>
            </a:extLst>
          </p:cNvPr>
          <p:cNvSpPr/>
          <p:nvPr/>
        </p:nvSpPr>
        <p:spPr>
          <a:xfrm>
            <a:off x="1538589" y="2342383"/>
            <a:ext cx="9090262" cy="2242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hangingPunct="0">
              <a:lnSpc>
                <a:spcPct val="150000"/>
              </a:lnSpc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我们一直使用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进行输入，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进行输出。当程序需要从键盘输入时，可以使用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提取运算符</a:t>
            </a:r>
            <a:r>
              <a:rPr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</a:t>
            </a:r>
            <a:r>
              <a:rPr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 从键盘输入的字符或数字，并将其存储到指定变量所在的内存空间。当程序需要向屏幕显示输出时，可以使用</a:t>
            </a:r>
            <a:r>
              <a:rPr lang="zh-CN" altLang="zh-CN" sz="2400" b="1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插入运算符</a:t>
            </a:r>
            <a:r>
              <a:rPr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</a:t>
            </a:r>
            <a:r>
              <a:rPr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”将字符或数字显示在屏幕上。</a:t>
            </a:r>
          </a:p>
        </p:txBody>
      </p:sp>
    </p:spTree>
    <p:extLst>
      <p:ext uri="{BB962C8B-B14F-4D97-AF65-F5344CB8AC3E}">
        <p14:creationId xmlns:p14="http://schemas.microsoft.com/office/powerpoint/2010/main" val="1420249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04592" y="1091211"/>
            <a:ext cx="3153008" cy="461665"/>
            <a:chOff x="504592" y="1091211"/>
            <a:chExt cx="3153008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504592" y="1091211"/>
              <a:ext cx="31530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输入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/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输出语句</a:t>
              </a: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C24F4E2F-E3BB-44DA-8080-907FE998CBDE}"/>
              </a:ext>
            </a:extLst>
          </p:cNvPr>
          <p:cNvSpPr txBox="1"/>
          <p:nvPr/>
        </p:nvSpPr>
        <p:spPr>
          <a:xfrm>
            <a:off x="2096255" y="2526510"/>
            <a:ext cx="54545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假设已经定义了两个变量：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AC4D34D-A057-46C6-9247-0FE8AE380992}"/>
              </a:ext>
            </a:extLst>
          </p:cNvPr>
          <p:cNvSpPr txBox="1"/>
          <p:nvPr/>
        </p:nvSpPr>
        <p:spPr>
          <a:xfrm>
            <a:off x="3477839" y="2915995"/>
            <a:ext cx="13457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a, b;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99D852D-8BF8-4470-97BE-3A054769F472}"/>
              </a:ext>
            </a:extLst>
          </p:cNvPr>
          <p:cNvGrpSpPr/>
          <p:nvPr/>
        </p:nvGrpSpPr>
        <p:grpSpPr>
          <a:xfrm>
            <a:off x="2490181" y="2075990"/>
            <a:ext cx="7211638" cy="3509944"/>
            <a:chOff x="4188196" y="2127479"/>
            <a:chExt cx="3910692" cy="3650794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1EC3EFEA-EA45-4C6E-A0F5-6FAC22E6C31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0" name="任意多边形 93">
                <a:extLst>
                  <a:ext uri="{FF2B5EF4-FFF2-40B4-BE49-F238E27FC236}">
                    <a16:creationId xmlns:a16="http://schemas.microsoft.com/office/drawing/2014/main" id="{FB0DDAD5-7A53-4C94-A5B2-D5ABE02F1FD7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矩形: 圆角 40">
                <a:extLst>
                  <a:ext uri="{FF2B5EF4-FFF2-40B4-BE49-F238E27FC236}">
                    <a16:creationId xmlns:a16="http://schemas.microsoft.com/office/drawing/2014/main" id="{FC5FF86D-C23B-40D5-AA2E-705713A68001}"/>
                  </a:ext>
                </a:extLst>
              </p:cNvPr>
              <p:cNvSpPr/>
              <p:nvPr/>
            </p:nvSpPr>
            <p:spPr>
              <a:xfrm>
                <a:off x="4270337" y="2267273"/>
                <a:ext cx="3734346" cy="3330647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任意多边形 93">
                <a:extLst>
                  <a:ext uri="{FF2B5EF4-FFF2-40B4-BE49-F238E27FC236}">
                    <a16:creationId xmlns:a16="http://schemas.microsoft.com/office/drawing/2014/main" id="{85240DB9-26FD-4F2F-960C-85D2AEDF4A7F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7429538D-B130-4F41-AD80-46B4F2AD0F0E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id="{C5F6FCB1-79BA-4D95-88B1-C5CFC3054919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D1F2C2AF-6A92-4147-84A4-3F9F54E7FAF2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CC295FA4-5722-4B01-93D6-5B062C16ABE6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E470E4EC-0209-4865-B352-CB8A2A6664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14DCCB76-9D11-41A0-B32F-B3D55301E1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文本框 46">
            <a:extLst>
              <a:ext uri="{FF2B5EF4-FFF2-40B4-BE49-F238E27FC236}">
                <a16:creationId xmlns:a16="http://schemas.microsoft.com/office/drawing/2014/main" id="{3E892514-EBF6-4FD8-9C3A-03A407A84CBD}"/>
              </a:ext>
            </a:extLst>
          </p:cNvPr>
          <p:cNvSpPr txBox="1"/>
          <p:nvPr/>
        </p:nvSpPr>
        <p:spPr>
          <a:xfrm>
            <a:off x="1647845" y="3430852"/>
            <a:ext cx="5223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简单的输入语句如：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1777805A-20E2-4C57-9930-B1463E0AE596}"/>
              </a:ext>
            </a:extLst>
          </p:cNvPr>
          <p:cNvSpPr txBox="1"/>
          <p:nvPr/>
        </p:nvSpPr>
        <p:spPr>
          <a:xfrm>
            <a:off x="3473303" y="3844917"/>
            <a:ext cx="5993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0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&gt;&gt; a &gt;&gt; b;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0730A60F-EC8F-4F09-A157-92C82EDFB55B}"/>
              </a:ext>
            </a:extLst>
          </p:cNvPr>
          <p:cNvSpPr txBox="1"/>
          <p:nvPr/>
        </p:nvSpPr>
        <p:spPr>
          <a:xfrm>
            <a:off x="2857019" y="4443083"/>
            <a:ext cx="31456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简单的输出语句如：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051485B1-6C92-4D8C-BF39-2BDC81A8E168}"/>
              </a:ext>
            </a:extLst>
          </p:cNvPr>
          <p:cNvSpPr txBox="1"/>
          <p:nvPr/>
        </p:nvSpPr>
        <p:spPr>
          <a:xfrm>
            <a:off x="3511634" y="4839195"/>
            <a:ext cx="63696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</a:t>
            </a:r>
            <a:r>
              <a:rPr lang="en-US" altLang="zh-CN" sz="2000" dirty="0" smtClean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"</a:t>
            </a:r>
            <a:r>
              <a:rPr lang="zh-CN" altLang="en-US" sz="20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输入的两个整数是</a:t>
            </a:r>
            <a:r>
              <a:rPr lang="en-US" altLang="zh-CN" sz="20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 </a:t>
            </a:r>
            <a:r>
              <a:rPr lang="en-US" altLang="zh-CN" sz="2000" dirty="0" smtClean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 a  &lt;&lt;  "</a:t>
            </a:r>
            <a:r>
              <a:rPr lang="zh-CN" altLang="en-US" sz="2000" dirty="0" smtClean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0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  </a:t>
            </a:r>
            <a:r>
              <a:rPr lang="en-US" altLang="zh-CN" sz="2000" dirty="0" smtClean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  </a:t>
            </a:r>
            <a:r>
              <a:rPr lang="en-US" altLang="zh-CN" sz="20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b;</a:t>
            </a:r>
          </a:p>
        </p:txBody>
      </p:sp>
    </p:spTree>
    <p:extLst>
      <p:ext uri="{BB962C8B-B14F-4D97-AF65-F5344CB8AC3E}">
        <p14:creationId xmlns:p14="http://schemas.microsoft.com/office/powerpoint/2010/main" val="417817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47" grpId="0"/>
      <p:bldP spid="48" grpId="0"/>
      <p:bldP spid="51" grpId="0"/>
      <p:bldP spid="5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DEC6FEC2-1B52-40D4-9F1C-2D88CBF48CC1}"/>
              </a:ext>
            </a:extLst>
          </p:cNvPr>
          <p:cNvGrpSpPr/>
          <p:nvPr/>
        </p:nvGrpSpPr>
        <p:grpSpPr>
          <a:xfrm>
            <a:off x="4043354" y="2282747"/>
            <a:ext cx="4105292" cy="539885"/>
            <a:chOff x="749025" y="1028702"/>
            <a:chExt cx="4105292" cy="539885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7F94CB54-B96E-4146-8A01-85B0709E6692}"/>
                </a:ext>
              </a:extLst>
            </p:cNvPr>
            <p:cNvSpPr/>
            <p:nvPr/>
          </p:nvSpPr>
          <p:spPr>
            <a:xfrm>
              <a:off x="749030" y="1070043"/>
              <a:ext cx="4070390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4" name="流程图: 手动输入 33">
              <a:extLst>
                <a:ext uri="{FF2B5EF4-FFF2-40B4-BE49-F238E27FC236}">
                  <a16:creationId xmlns:a16="http://schemas.microsoft.com/office/drawing/2014/main" id="{EE9AB9E6-895C-4060-B476-04967D0F79B3}"/>
                </a:ext>
              </a:extLst>
            </p:cNvPr>
            <p:cNvSpPr/>
            <p:nvPr/>
          </p:nvSpPr>
          <p:spPr>
            <a:xfrm rot="5400000">
              <a:off x="975947" y="801780"/>
              <a:ext cx="539885" cy="993729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09B9B3C4-E13F-4161-8A59-658522CEFAD2}"/>
                </a:ext>
              </a:extLst>
            </p:cNvPr>
            <p:cNvSpPr txBox="1"/>
            <p:nvPr/>
          </p:nvSpPr>
          <p:spPr>
            <a:xfrm>
              <a:off x="1742768" y="1058082"/>
              <a:ext cx="24310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的语句分为：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BE4157F6-BF09-4E0B-97BA-79652035EB01}"/>
                </a:ext>
              </a:extLst>
            </p:cNvPr>
            <p:cNvGrpSpPr/>
            <p:nvPr/>
          </p:nvGrpSpPr>
          <p:grpSpPr>
            <a:xfrm>
              <a:off x="4701503" y="1041430"/>
              <a:ext cx="152814" cy="165397"/>
              <a:chOff x="4719609" y="1023324"/>
              <a:chExt cx="152814" cy="165397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1F03DFB8-8FEE-44B2-B9BF-CA959E9E75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19609" y="1028703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59DBA66F-ABFE-4860-8D17-D5BE0891DF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70630" y="1023324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25F4F6FD-401B-4F9D-B2C6-7D47275BA76B}"/>
                </a:ext>
              </a:extLst>
            </p:cNvPr>
            <p:cNvGrpSpPr/>
            <p:nvPr/>
          </p:nvGrpSpPr>
          <p:grpSpPr>
            <a:xfrm rot="5400000">
              <a:off x="4688041" y="1381234"/>
              <a:ext cx="152814" cy="165398"/>
              <a:chOff x="6186414" y="2490506"/>
              <a:chExt cx="152814" cy="165398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6E0FE8DD-5A95-46F3-9101-92A1FC665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4" y="2490506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DCF50759-3126-4E58-B519-C3ACA2489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8" y="2490507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FEE463D-A296-4FC0-8194-E2319DD11D52}"/>
              </a:ext>
            </a:extLst>
          </p:cNvPr>
          <p:cNvGrpSpPr/>
          <p:nvPr/>
        </p:nvGrpSpPr>
        <p:grpSpPr>
          <a:xfrm>
            <a:off x="2610979" y="3114320"/>
            <a:ext cx="3104393" cy="469772"/>
            <a:chOff x="4027457" y="2636866"/>
            <a:chExt cx="3104393" cy="469772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78859BBF-C3B9-4686-B960-4296310A319C}"/>
                </a:ext>
              </a:extLst>
            </p:cNvPr>
            <p:cNvGrpSpPr/>
            <p:nvPr/>
          </p:nvGrpSpPr>
          <p:grpSpPr>
            <a:xfrm>
              <a:off x="4027457" y="2636866"/>
              <a:ext cx="3104393" cy="461665"/>
              <a:chOff x="4188196" y="2127479"/>
              <a:chExt cx="3910692" cy="3650794"/>
            </a:xfrm>
          </p:grpSpPr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2AC47CBF-CAC0-497C-8FDE-7F8E4C25657A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50" name="任意多边形 93">
                  <a:extLst>
                    <a:ext uri="{FF2B5EF4-FFF2-40B4-BE49-F238E27FC236}">
                      <a16:creationId xmlns:a16="http://schemas.microsoft.com/office/drawing/2014/main" id="{4DB48C48-3CEF-40BD-B76D-F055664F32B6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矩形: 圆角 50">
                  <a:extLst>
                    <a:ext uri="{FF2B5EF4-FFF2-40B4-BE49-F238E27FC236}">
                      <a16:creationId xmlns:a16="http://schemas.microsoft.com/office/drawing/2014/main" id="{2E9CEE70-1EB8-40DE-9F17-BEC3222534A9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4788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2" name="任意多边形 93">
                  <a:extLst>
                    <a:ext uri="{FF2B5EF4-FFF2-40B4-BE49-F238E27FC236}">
                      <a16:creationId xmlns:a16="http://schemas.microsoft.com/office/drawing/2014/main" id="{402778C9-3049-462D-9690-39EE2DDFBC98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3" name="任意多边形 93">
                  <a:extLst>
                    <a:ext uri="{FF2B5EF4-FFF2-40B4-BE49-F238E27FC236}">
                      <a16:creationId xmlns:a16="http://schemas.microsoft.com/office/drawing/2014/main" id="{89FFCCDB-C11A-4588-8742-059FF54D60F0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4" name="任意多边形 93">
                  <a:extLst>
                    <a:ext uri="{FF2B5EF4-FFF2-40B4-BE49-F238E27FC236}">
                      <a16:creationId xmlns:a16="http://schemas.microsoft.com/office/drawing/2014/main" id="{5DE48BDC-EA8A-486B-B564-1FE642FD8EF2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0940A263-5130-440F-893C-2A0A8FD90AD1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E3F9C476-6915-4030-B8E8-DAA81447FC2A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894E8758-CA59-418C-B044-B383AF69D1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1D712C49-D083-48F8-8D27-58FBF46B75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AE4DCCC2-48CB-4CEB-95B2-4370A4B5853F}"/>
                </a:ext>
              </a:extLst>
            </p:cNvPr>
            <p:cNvSpPr txBox="1"/>
            <p:nvPr/>
          </p:nvSpPr>
          <p:spPr>
            <a:xfrm>
              <a:off x="4399937" y="2644973"/>
              <a:ext cx="24310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定义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/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声明语句</a:t>
              </a: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592E35B-6A38-4A4D-BF5A-39E48E462B06}"/>
              </a:ext>
            </a:extLst>
          </p:cNvPr>
          <p:cNvGrpSpPr/>
          <p:nvPr/>
        </p:nvGrpSpPr>
        <p:grpSpPr>
          <a:xfrm>
            <a:off x="2610979" y="3863423"/>
            <a:ext cx="3104393" cy="466945"/>
            <a:chOff x="4027457" y="2631586"/>
            <a:chExt cx="3104393" cy="466945"/>
          </a:xfrm>
        </p:grpSpPr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FE851EA0-8D7C-4B88-BB57-8EE39D13A65F}"/>
                </a:ext>
              </a:extLst>
            </p:cNvPr>
            <p:cNvGrpSpPr/>
            <p:nvPr/>
          </p:nvGrpSpPr>
          <p:grpSpPr>
            <a:xfrm>
              <a:off x="4027457" y="2636866"/>
              <a:ext cx="3104393" cy="461665"/>
              <a:chOff x="4188196" y="2127479"/>
              <a:chExt cx="3910692" cy="3650794"/>
            </a:xfrm>
          </p:grpSpPr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E56BD5EB-4749-4B66-A211-546F9E1A87E5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64" name="任意多边形 93">
                  <a:extLst>
                    <a:ext uri="{FF2B5EF4-FFF2-40B4-BE49-F238E27FC236}">
                      <a16:creationId xmlns:a16="http://schemas.microsoft.com/office/drawing/2014/main" id="{9F4236F1-B238-4014-9A45-D3573EC3BAC5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5" name="矩形: 圆角 64">
                  <a:extLst>
                    <a:ext uri="{FF2B5EF4-FFF2-40B4-BE49-F238E27FC236}">
                      <a16:creationId xmlns:a16="http://schemas.microsoft.com/office/drawing/2014/main" id="{B6D7F256-3BC7-4095-A56D-85EB4AA5DFD0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4788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6" name="任意多边形 93">
                  <a:extLst>
                    <a:ext uri="{FF2B5EF4-FFF2-40B4-BE49-F238E27FC236}">
                      <a16:creationId xmlns:a16="http://schemas.microsoft.com/office/drawing/2014/main" id="{76232790-7D30-48D8-818B-C3D10C558A93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7" name="任意多边形 93">
                  <a:extLst>
                    <a:ext uri="{FF2B5EF4-FFF2-40B4-BE49-F238E27FC236}">
                      <a16:creationId xmlns:a16="http://schemas.microsoft.com/office/drawing/2014/main" id="{72076AD3-C882-41CF-ADB5-FAA5DD5E8719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8" name="任意多边形 93">
                  <a:extLst>
                    <a:ext uri="{FF2B5EF4-FFF2-40B4-BE49-F238E27FC236}">
                      <a16:creationId xmlns:a16="http://schemas.microsoft.com/office/drawing/2014/main" id="{6B3611BB-C019-4BA6-8367-F13DFCFE9E42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773305B6-F6D0-4EEC-8A61-4C84FF281C82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025294FA-44C1-40A0-94AD-53343BC0403F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47949642-BFC6-4BD8-88AB-C151298C7D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350EF87E-6B60-4CA8-B1BE-1DFA1141F43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8E42441F-1470-479F-8928-B7A3E55BE6A4}"/>
                </a:ext>
              </a:extLst>
            </p:cNvPr>
            <p:cNvSpPr txBox="1"/>
            <p:nvPr/>
          </p:nvSpPr>
          <p:spPr>
            <a:xfrm>
              <a:off x="4399937" y="2631586"/>
              <a:ext cx="24310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表达式语句</a:t>
              </a: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FA75D6F9-79E0-48A3-B4B4-921164DCE755}"/>
              </a:ext>
            </a:extLst>
          </p:cNvPr>
          <p:cNvGrpSpPr/>
          <p:nvPr/>
        </p:nvGrpSpPr>
        <p:grpSpPr>
          <a:xfrm>
            <a:off x="2610979" y="4658248"/>
            <a:ext cx="3104393" cy="472075"/>
            <a:chOff x="4027457" y="2636866"/>
            <a:chExt cx="3104393" cy="472075"/>
          </a:xfrm>
        </p:grpSpPr>
        <p:grpSp>
          <p:nvGrpSpPr>
            <p:cNvPr id="70" name="组合 69">
              <a:extLst>
                <a:ext uri="{FF2B5EF4-FFF2-40B4-BE49-F238E27FC236}">
                  <a16:creationId xmlns:a16="http://schemas.microsoft.com/office/drawing/2014/main" id="{32CFCFDA-9875-4970-8917-058BFECEFAC7}"/>
                </a:ext>
              </a:extLst>
            </p:cNvPr>
            <p:cNvGrpSpPr/>
            <p:nvPr/>
          </p:nvGrpSpPr>
          <p:grpSpPr>
            <a:xfrm>
              <a:off x="4027457" y="2636866"/>
              <a:ext cx="3104393" cy="461665"/>
              <a:chOff x="4188196" y="2127480"/>
              <a:chExt cx="3910692" cy="3650793"/>
            </a:xfrm>
          </p:grpSpPr>
          <p:grpSp>
            <p:nvGrpSpPr>
              <p:cNvPr id="72" name="组合 71">
                <a:extLst>
                  <a:ext uri="{FF2B5EF4-FFF2-40B4-BE49-F238E27FC236}">
                    <a16:creationId xmlns:a16="http://schemas.microsoft.com/office/drawing/2014/main" id="{AF14BCBA-EC7E-4C3D-AFEA-3488FB27FD0C}"/>
                  </a:ext>
                </a:extLst>
              </p:cNvPr>
              <p:cNvGrpSpPr/>
              <p:nvPr/>
            </p:nvGrpSpPr>
            <p:grpSpPr>
              <a:xfrm>
                <a:off x="4188196" y="2127480"/>
                <a:ext cx="3910692" cy="3650793"/>
                <a:chOff x="4188196" y="2127480"/>
                <a:chExt cx="3910692" cy="3650793"/>
              </a:xfrm>
            </p:grpSpPr>
            <p:sp>
              <p:nvSpPr>
                <p:cNvPr id="77" name="任意多边形 93">
                  <a:extLst>
                    <a:ext uri="{FF2B5EF4-FFF2-40B4-BE49-F238E27FC236}">
                      <a16:creationId xmlns:a16="http://schemas.microsoft.com/office/drawing/2014/main" id="{0B01DEC7-CE82-459B-8036-19E83F1F7842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8" name="矩形: 圆角 77">
                  <a:extLst>
                    <a:ext uri="{FF2B5EF4-FFF2-40B4-BE49-F238E27FC236}">
                      <a16:creationId xmlns:a16="http://schemas.microsoft.com/office/drawing/2014/main" id="{FA40E9AD-2DE0-45AB-9E63-FE04D74AFFF3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4788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79" name="任意多边形 93">
                  <a:extLst>
                    <a:ext uri="{FF2B5EF4-FFF2-40B4-BE49-F238E27FC236}">
                      <a16:creationId xmlns:a16="http://schemas.microsoft.com/office/drawing/2014/main" id="{7877692A-79B2-4E3A-B69C-858454D65889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71"/>
                  <a:ext cx="321827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0" name="任意多边形 93">
                  <a:extLst>
                    <a:ext uri="{FF2B5EF4-FFF2-40B4-BE49-F238E27FC236}">
                      <a16:creationId xmlns:a16="http://schemas.microsoft.com/office/drawing/2014/main" id="{24B2A1D1-0738-47CE-BC65-7D35184F1CD6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81" name="任意多边形 93">
                  <a:extLst>
                    <a:ext uri="{FF2B5EF4-FFF2-40B4-BE49-F238E27FC236}">
                      <a16:creationId xmlns:a16="http://schemas.microsoft.com/office/drawing/2014/main" id="{393BBBC3-E841-4AAE-B888-A296C28432A3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73" name="直接连接符 72">
                <a:extLst>
                  <a:ext uri="{FF2B5EF4-FFF2-40B4-BE49-F238E27FC236}">
                    <a16:creationId xmlns:a16="http://schemas.microsoft.com/office/drawing/2014/main" id="{62DE04D4-1A8E-4074-954E-317D723F4E07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>
                <a:extLst>
                  <a:ext uri="{FF2B5EF4-FFF2-40B4-BE49-F238E27FC236}">
                    <a16:creationId xmlns:a16="http://schemas.microsoft.com/office/drawing/2014/main" id="{D4213E01-60EB-4452-880A-233F7AB6884F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>
                <a:extLst>
                  <a:ext uri="{FF2B5EF4-FFF2-40B4-BE49-F238E27FC236}">
                    <a16:creationId xmlns:a16="http://schemas.microsoft.com/office/drawing/2014/main" id="{BBA2EBCC-F176-4F1E-9267-BCE09A5DA5B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>
                <a:extLst>
                  <a:ext uri="{FF2B5EF4-FFF2-40B4-BE49-F238E27FC236}">
                    <a16:creationId xmlns:a16="http://schemas.microsoft.com/office/drawing/2014/main" id="{6B397DE4-58E6-47BE-8AB4-50C748DE721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79FC7AF6-E01B-447C-87B3-9A508491411C}"/>
                </a:ext>
              </a:extLst>
            </p:cNvPr>
            <p:cNvSpPr txBox="1"/>
            <p:nvPr/>
          </p:nvSpPr>
          <p:spPr>
            <a:xfrm>
              <a:off x="4349664" y="2647276"/>
              <a:ext cx="24310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复合语句</a:t>
              </a:r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3E965AE9-6DBF-4C62-B09F-BECCB68335E3}"/>
              </a:ext>
            </a:extLst>
          </p:cNvPr>
          <p:cNvGrpSpPr/>
          <p:nvPr/>
        </p:nvGrpSpPr>
        <p:grpSpPr>
          <a:xfrm>
            <a:off x="6423881" y="3114319"/>
            <a:ext cx="3104393" cy="467116"/>
            <a:chOff x="4027457" y="2631415"/>
            <a:chExt cx="3104393" cy="467116"/>
          </a:xfrm>
        </p:grpSpPr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7469A8DB-113E-4505-8179-EF07EAC0FA4A}"/>
                </a:ext>
              </a:extLst>
            </p:cNvPr>
            <p:cNvGrpSpPr/>
            <p:nvPr/>
          </p:nvGrpSpPr>
          <p:grpSpPr>
            <a:xfrm>
              <a:off x="4027457" y="2636866"/>
              <a:ext cx="3104393" cy="461665"/>
              <a:chOff x="4188196" y="2127479"/>
              <a:chExt cx="3910692" cy="3650794"/>
            </a:xfrm>
          </p:grpSpPr>
          <p:grpSp>
            <p:nvGrpSpPr>
              <p:cNvPr id="85" name="组合 84">
                <a:extLst>
                  <a:ext uri="{FF2B5EF4-FFF2-40B4-BE49-F238E27FC236}">
                    <a16:creationId xmlns:a16="http://schemas.microsoft.com/office/drawing/2014/main" id="{54EF6921-CFC1-405E-B74D-E1D2BB50D54E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90" name="任意多边形 93">
                  <a:extLst>
                    <a:ext uri="{FF2B5EF4-FFF2-40B4-BE49-F238E27FC236}">
                      <a16:creationId xmlns:a16="http://schemas.microsoft.com/office/drawing/2014/main" id="{265F06B9-74FA-48CA-B25D-2D7970028134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1" name="矩形: 圆角 90">
                  <a:extLst>
                    <a:ext uri="{FF2B5EF4-FFF2-40B4-BE49-F238E27FC236}">
                      <a16:creationId xmlns:a16="http://schemas.microsoft.com/office/drawing/2014/main" id="{0ED1348C-4CCF-48F7-9209-B7891CF27C45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4788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2" name="任意多边形 93">
                  <a:extLst>
                    <a:ext uri="{FF2B5EF4-FFF2-40B4-BE49-F238E27FC236}">
                      <a16:creationId xmlns:a16="http://schemas.microsoft.com/office/drawing/2014/main" id="{E33B8A67-2221-4405-8AF2-6B0AC8298DCB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3" name="任意多边形 93">
                  <a:extLst>
                    <a:ext uri="{FF2B5EF4-FFF2-40B4-BE49-F238E27FC236}">
                      <a16:creationId xmlns:a16="http://schemas.microsoft.com/office/drawing/2014/main" id="{60774579-53A9-4E46-B5F5-339D6F2B43C7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94" name="任意多边形 93">
                  <a:extLst>
                    <a:ext uri="{FF2B5EF4-FFF2-40B4-BE49-F238E27FC236}">
                      <a16:creationId xmlns:a16="http://schemas.microsoft.com/office/drawing/2014/main" id="{D57585F5-3FDA-4B06-A316-3ED5470D5A11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86" name="直接连接符 85">
                <a:extLst>
                  <a:ext uri="{FF2B5EF4-FFF2-40B4-BE49-F238E27FC236}">
                    <a16:creationId xmlns:a16="http://schemas.microsoft.com/office/drawing/2014/main" id="{BCF73DA4-4E3B-4F31-8C54-DDE3A2D98D8E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>
                <a:extLst>
                  <a:ext uri="{FF2B5EF4-FFF2-40B4-BE49-F238E27FC236}">
                    <a16:creationId xmlns:a16="http://schemas.microsoft.com/office/drawing/2014/main" id="{C430416E-F9F1-4813-91F6-DE468286FB8F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>
                <a:extLst>
                  <a:ext uri="{FF2B5EF4-FFF2-40B4-BE49-F238E27FC236}">
                    <a16:creationId xmlns:a16="http://schemas.microsoft.com/office/drawing/2014/main" id="{D78B1D1D-7229-47C4-9B15-CBF039ECBA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>
                <a:extLst>
                  <a:ext uri="{FF2B5EF4-FFF2-40B4-BE49-F238E27FC236}">
                    <a16:creationId xmlns:a16="http://schemas.microsoft.com/office/drawing/2014/main" id="{26DE82CF-3DBF-42EA-B21E-91128A1EBA9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D9F17D76-301A-475E-8F58-C0AD9028CD30}"/>
                </a:ext>
              </a:extLst>
            </p:cNvPr>
            <p:cNvSpPr txBox="1"/>
            <p:nvPr/>
          </p:nvSpPr>
          <p:spPr>
            <a:xfrm>
              <a:off x="4383449" y="2631415"/>
              <a:ext cx="24310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空语句</a:t>
              </a:r>
            </a:p>
          </p:txBody>
        </p:sp>
      </p:grpSp>
      <p:sp>
        <p:nvSpPr>
          <p:cNvPr id="97" name="文本框 96">
            <a:extLst>
              <a:ext uri="{FF2B5EF4-FFF2-40B4-BE49-F238E27FC236}">
                <a16:creationId xmlns:a16="http://schemas.microsoft.com/office/drawing/2014/main" id="{61177573-7953-4E61-A828-59685B2196EB}"/>
              </a:ext>
            </a:extLst>
          </p:cNvPr>
          <p:cNvSpPr txBox="1"/>
          <p:nvPr/>
        </p:nvSpPr>
        <p:spPr>
          <a:xfrm>
            <a:off x="981504" y="1091211"/>
            <a:ext cx="54791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的程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序主要由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若干条语句构成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3E7916B1-3CAB-4C11-8847-211EF1577A2C}"/>
              </a:ext>
            </a:extLst>
          </p:cNvPr>
          <p:cNvGrpSpPr/>
          <p:nvPr/>
        </p:nvGrpSpPr>
        <p:grpSpPr>
          <a:xfrm>
            <a:off x="6439243" y="3868703"/>
            <a:ext cx="3104393" cy="472566"/>
            <a:chOff x="4027457" y="2636866"/>
            <a:chExt cx="3104393" cy="472566"/>
          </a:xfrm>
        </p:grpSpPr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9A5F4F0B-1142-4D5A-8A24-A3C97EA2F0F9}"/>
                </a:ext>
              </a:extLst>
            </p:cNvPr>
            <p:cNvGrpSpPr/>
            <p:nvPr/>
          </p:nvGrpSpPr>
          <p:grpSpPr>
            <a:xfrm>
              <a:off x="4027457" y="2636866"/>
              <a:ext cx="3104393" cy="461665"/>
              <a:chOff x="4188196" y="2127479"/>
              <a:chExt cx="3910692" cy="3650794"/>
            </a:xfrm>
          </p:grpSpPr>
          <p:grpSp>
            <p:nvGrpSpPr>
              <p:cNvPr id="109" name="组合 108">
                <a:extLst>
                  <a:ext uri="{FF2B5EF4-FFF2-40B4-BE49-F238E27FC236}">
                    <a16:creationId xmlns:a16="http://schemas.microsoft.com/office/drawing/2014/main" id="{28519770-00E8-4252-80D9-A798BE7E1D5A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114" name="任意多边形 93">
                  <a:extLst>
                    <a:ext uri="{FF2B5EF4-FFF2-40B4-BE49-F238E27FC236}">
                      <a16:creationId xmlns:a16="http://schemas.microsoft.com/office/drawing/2014/main" id="{545150B7-604F-4B76-BEF5-F15530E8183B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5" name="矩形: 圆角 114">
                  <a:extLst>
                    <a:ext uri="{FF2B5EF4-FFF2-40B4-BE49-F238E27FC236}">
                      <a16:creationId xmlns:a16="http://schemas.microsoft.com/office/drawing/2014/main" id="{07FB291D-5507-4523-8D4D-72B4BE43ED04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4788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6" name="任意多边形 93">
                  <a:extLst>
                    <a:ext uri="{FF2B5EF4-FFF2-40B4-BE49-F238E27FC236}">
                      <a16:creationId xmlns:a16="http://schemas.microsoft.com/office/drawing/2014/main" id="{EDB94684-DEBB-4853-9009-2B191ED8D409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7" name="任意多边形 93">
                  <a:extLst>
                    <a:ext uri="{FF2B5EF4-FFF2-40B4-BE49-F238E27FC236}">
                      <a16:creationId xmlns:a16="http://schemas.microsoft.com/office/drawing/2014/main" id="{674391D9-EDB1-499B-BDEC-63735CDF864B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8" name="任意多边形 93">
                  <a:extLst>
                    <a:ext uri="{FF2B5EF4-FFF2-40B4-BE49-F238E27FC236}">
                      <a16:creationId xmlns:a16="http://schemas.microsoft.com/office/drawing/2014/main" id="{D821C64D-23AA-4306-A0EA-DDB6706A04E6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110" name="直接连接符 109">
                <a:extLst>
                  <a:ext uri="{FF2B5EF4-FFF2-40B4-BE49-F238E27FC236}">
                    <a16:creationId xmlns:a16="http://schemas.microsoft.com/office/drawing/2014/main" id="{E7BCF135-B3C2-474A-850D-DD2FC5D2F646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>
                <a:extLst>
                  <a:ext uri="{FF2B5EF4-FFF2-40B4-BE49-F238E27FC236}">
                    <a16:creationId xmlns:a16="http://schemas.microsoft.com/office/drawing/2014/main" id="{9015186C-65A1-492E-B106-EFE1623B6068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>
                <a:extLst>
                  <a:ext uri="{FF2B5EF4-FFF2-40B4-BE49-F238E27FC236}">
                    <a16:creationId xmlns:a16="http://schemas.microsoft.com/office/drawing/2014/main" id="{321192F3-70D1-47B7-A4AD-3CA5A7829B4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接连接符 112">
                <a:extLst>
                  <a:ext uri="{FF2B5EF4-FFF2-40B4-BE49-F238E27FC236}">
                    <a16:creationId xmlns:a16="http://schemas.microsoft.com/office/drawing/2014/main" id="{DF34FAC5-F642-4511-94FF-B16A30C8D1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8" name="文本框 107">
              <a:extLst>
                <a:ext uri="{FF2B5EF4-FFF2-40B4-BE49-F238E27FC236}">
                  <a16:creationId xmlns:a16="http://schemas.microsoft.com/office/drawing/2014/main" id="{04AE6A6B-DEF1-43DC-8730-37782BA903F9}"/>
                </a:ext>
              </a:extLst>
            </p:cNvPr>
            <p:cNvSpPr txBox="1"/>
            <p:nvPr/>
          </p:nvSpPr>
          <p:spPr>
            <a:xfrm>
              <a:off x="4498749" y="2647767"/>
              <a:ext cx="24310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输入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/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输出语句</a:t>
              </a:r>
            </a:p>
          </p:txBody>
        </p:sp>
      </p:grp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D2204AF0-C6A5-4C45-B6CE-747C2AA420E6}"/>
              </a:ext>
            </a:extLst>
          </p:cNvPr>
          <p:cNvGrpSpPr/>
          <p:nvPr/>
        </p:nvGrpSpPr>
        <p:grpSpPr>
          <a:xfrm>
            <a:off x="6439243" y="4650506"/>
            <a:ext cx="3104393" cy="469407"/>
            <a:chOff x="4027457" y="2629124"/>
            <a:chExt cx="3104393" cy="469407"/>
          </a:xfrm>
        </p:grpSpPr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788F0D17-AD5F-4358-A1F1-E7FAA8BA8C76}"/>
                </a:ext>
              </a:extLst>
            </p:cNvPr>
            <p:cNvGrpSpPr/>
            <p:nvPr/>
          </p:nvGrpSpPr>
          <p:grpSpPr>
            <a:xfrm>
              <a:off x="4027457" y="2636866"/>
              <a:ext cx="3104393" cy="461665"/>
              <a:chOff x="4188196" y="2127479"/>
              <a:chExt cx="3910692" cy="3650794"/>
            </a:xfrm>
          </p:grpSpPr>
          <p:grpSp>
            <p:nvGrpSpPr>
              <p:cNvPr id="122" name="组合 121">
                <a:extLst>
                  <a:ext uri="{FF2B5EF4-FFF2-40B4-BE49-F238E27FC236}">
                    <a16:creationId xmlns:a16="http://schemas.microsoft.com/office/drawing/2014/main" id="{E7C90FB6-C9F2-4129-8B53-8992042FBA34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127" name="任意多边形 93">
                  <a:extLst>
                    <a:ext uri="{FF2B5EF4-FFF2-40B4-BE49-F238E27FC236}">
                      <a16:creationId xmlns:a16="http://schemas.microsoft.com/office/drawing/2014/main" id="{C9552FD8-1DB8-4E78-AD5E-4515684A775A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28" name="矩形: 圆角 127">
                  <a:extLst>
                    <a:ext uri="{FF2B5EF4-FFF2-40B4-BE49-F238E27FC236}">
                      <a16:creationId xmlns:a16="http://schemas.microsoft.com/office/drawing/2014/main" id="{64C207F2-2FDE-439B-A37E-7E6B58C938D7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4788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29" name="任意多边形 93">
                  <a:extLst>
                    <a:ext uri="{FF2B5EF4-FFF2-40B4-BE49-F238E27FC236}">
                      <a16:creationId xmlns:a16="http://schemas.microsoft.com/office/drawing/2014/main" id="{F212092B-BF5E-4365-8309-9DC8C494E43B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30" name="任意多边形 93">
                  <a:extLst>
                    <a:ext uri="{FF2B5EF4-FFF2-40B4-BE49-F238E27FC236}">
                      <a16:creationId xmlns:a16="http://schemas.microsoft.com/office/drawing/2014/main" id="{CC599071-EB41-4DA8-AD10-5EA9C3787A93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31" name="任意多边形 93">
                  <a:extLst>
                    <a:ext uri="{FF2B5EF4-FFF2-40B4-BE49-F238E27FC236}">
                      <a16:creationId xmlns:a16="http://schemas.microsoft.com/office/drawing/2014/main" id="{C767AB53-03FE-41AA-B25C-74DF45711DB0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123" name="直接连接符 122">
                <a:extLst>
                  <a:ext uri="{FF2B5EF4-FFF2-40B4-BE49-F238E27FC236}">
                    <a16:creationId xmlns:a16="http://schemas.microsoft.com/office/drawing/2014/main" id="{D9F04064-4B2A-4A6F-88BF-155BCF6548B0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接连接符 123">
                <a:extLst>
                  <a:ext uri="{FF2B5EF4-FFF2-40B4-BE49-F238E27FC236}">
                    <a16:creationId xmlns:a16="http://schemas.microsoft.com/office/drawing/2014/main" id="{00E5FE05-30A1-4257-AF7F-E46985F78E91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接连接符 124">
                <a:extLst>
                  <a:ext uri="{FF2B5EF4-FFF2-40B4-BE49-F238E27FC236}">
                    <a16:creationId xmlns:a16="http://schemas.microsoft.com/office/drawing/2014/main" id="{6CFC7CFF-1E9D-4BD7-86DC-6D471F96C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>
                <a:extLst>
                  <a:ext uri="{FF2B5EF4-FFF2-40B4-BE49-F238E27FC236}">
                    <a16:creationId xmlns:a16="http://schemas.microsoft.com/office/drawing/2014/main" id="{1E21665E-0C48-4C76-AFED-7556D42331A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1" name="文本框 120">
              <a:extLst>
                <a:ext uri="{FF2B5EF4-FFF2-40B4-BE49-F238E27FC236}">
                  <a16:creationId xmlns:a16="http://schemas.microsoft.com/office/drawing/2014/main" id="{BB568B54-834C-4D04-A3AC-3549E712CFD7}"/>
                </a:ext>
              </a:extLst>
            </p:cNvPr>
            <p:cNvSpPr txBox="1"/>
            <p:nvPr/>
          </p:nvSpPr>
          <p:spPr>
            <a:xfrm>
              <a:off x="4237358" y="2629124"/>
              <a:ext cx="27772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程序流程控制语句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588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99363" y="2362717"/>
            <a:ext cx="884481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中需要使用定义语句定义用户自定义的标识符及其特性，例如，用户需要定义的标识符可能是变量、符号常量、函数、数组、结构体、联合体、枚举、类、对象、模板或命名空间等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他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们都需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要“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先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，后使用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2613647" cy="461665"/>
            <a:chOff x="515938" y="1091211"/>
            <a:chExt cx="2613647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2148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定义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声明语句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854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99363" y="2362717"/>
            <a:ext cx="884481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一些情况下（如多文件结构），用户已经定义好的变量、符号常量、函数、数组、结构体、联合体、枚举、类、对象、模板或命名空间等，在程序中不能直接使用，还需要使用声明语句告诉编译器它的存在及其特征后，才能使用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2613647" cy="461665"/>
            <a:chOff x="515938" y="1091211"/>
            <a:chExt cx="2613647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2148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定义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声明语句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9FE7524B-D84E-4728-85D5-17F74C3BFB14}"/>
              </a:ext>
            </a:extLst>
          </p:cNvPr>
          <p:cNvGrpSpPr/>
          <p:nvPr/>
        </p:nvGrpSpPr>
        <p:grpSpPr>
          <a:xfrm>
            <a:off x="1429053" y="2093229"/>
            <a:ext cx="9260870" cy="3000826"/>
            <a:chOff x="1429053" y="2093229"/>
            <a:chExt cx="9260870" cy="3000826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B6438A76-F3E3-4A0C-BD3B-85F002A1E84F}"/>
                </a:ext>
              </a:extLst>
            </p:cNvPr>
            <p:cNvSpPr/>
            <p:nvPr/>
          </p:nvSpPr>
          <p:spPr>
            <a:xfrm>
              <a:off x="1429053" y="2093229"/>
              <a:ext cx="9260870" cy="2927574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0C2E2820-CCDB-4618-8807-76C1BF73A04F}"/>
                </a:ext>
              </a:extLst>
            </p:cNvPr>
            <p:cNvGrpSpPr/>
            <p:nvPr/>
          </p:nvGrpSpPr>
          <p:grpSpPr>
            <a:xfrm>
              <a:off x="9142982" y="4898202"/>
              <a:ext cx="1079977" cy="195853"/>
              <a:chOff x="8340665" y="2294987"/>
              <a:chExt cx="1079977" cy="200886"/>
            </a:xfrm>
          </p:grpSpPr>
          <p:sp>
            <p:nvSpPr>
              <p:cNvPr id="34" name="平行四边形 33">
                <a:extLst>
                  <a:ext uri="{FF2B5EF4-FFF2-40B4-BE49-F238E27FC236}">
                    <a16:creationId xmlns:a16="http://schemas.microsoft.com/office/drawing/2014/main" id="{D749E989-F96F-408E-B6F3-3EE5BDE9BCFC}"/>
                  </a:ext>
                </a:extLst>
              </p:cNvPr>
              <p:cNvSpPr/>
              <p:nvPr/>
            </p:nvSpPr>
            <p:spPr>
              <a:xfrm rot="10800000">
                <a:off x="8340665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5" name="平行四边形 34">
                <a:extLst>
                  <a:ext uri="{FF2B5EF4-FFF2-40B4-BE49-F238E27FC236}">
                    <a16:creationId xmlns:a16="http://schemas.microsoft.com/office/drawing/2014/main" id="{B0019904-A6A8-43ED-AB17-BEF481AD7ACD}"/>
                  </a:ext>
                </a:extLst>
              </p:cNvPr>
              <p:cNvSpPr/>
              <p:nvPr/>
            </p:nvSpPr>
            <p:spPr>
              <a:xfrm rot="10800000">
                <a:off x="8669756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平行四边形 35">
                <a:extLst>
                  <a:ext uri="{FF2B5EF4-FFF2-40B4-BE49-F238E27FC236}">
                    <a16:creationId xmlns:a16="http://schemas.microsoft.com/office/drawing/2014/main" id="{C1916E8A-32D8-4A2B-81CA-01153EF03894}"/>
                  </a:ext>
                </a:extLst>
              </p:cNvPr>
              <p:cNvSpPr/>
              <p:nvPr/>
            </p:nvSpPr>
            <p:spPr>
              <a:xfrm rot="10800000">
                <a:off x="9008198" y="2294987"/>
                <a:ext cx="412444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9500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749027" y="1028702"/>
            <a:ext cx="5088502" cy="539885"/>
            <a:chOff x="749027" y="1028702"/>
            <a:chExt cx="6370441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1799629" y="1059947"/>
              <a:ext cx="53198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）变量的定义和声明。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" name="Rectangle 3">
            <a:extLst>
              <a:ext uri="{FF2B5EF4-FFF2-40B4-BE49-F238E27FC236}">
                <a16:creationId xmlns:a16="http://schemas.microsoft.com/office/drawing/2014/main" id="{B69475CD-0123-44C7-9CBB-447E4F636AC0}"/>
              </a:ext>
            </a:extLst>
          </p:cNvPr>
          <p:cNvSpPr txBox="1">
            <a:spLocks noChangeArrowheads="1"/>
          </p:cNvSpPr>
          <p:nvPr/>
        </p:nvSpPr>
        <p:spPr>
          <a:xfrm>
            <a:off x="1585639" y="4986371"/>
            <a:ext cx="9057019" cy="8659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对于已经定义过的变量，可以使用变量的声明语句告诉编译器变量的类型和名字，变量的声明语句是使用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extern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关键字来声明。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D2979964-FE95-4B09-8991-B3A7BA346D34}"/>
              </a:ext>
            </a:extLst>
          </p:cNvPr>
          <p:cNvGrpSpPr/>
          <p:nvPr/>
        </p:nvGrpSpPr>
        <p:grpSpPr>
          <a:xfrm>
            <a:off x="1381788" y="4952234"/>
            <a:ext cx="9260870" cy="1100923"/>
            <a:chOff x="1381788" y="4952234"/>
            <a:chExt cx="9260870" cy="1100923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ACEFD402-16A5-42DF-8929-6F1C9AD7ADBA}"/>
                </a:ext>
              </a:extLst>
            </p:cNvPr>
            <p:cNvSpPr/>
            <p:nvPr/>
          </p:nvSpPr>
          <p:spPr>
            <a:xfrm>
              <a:off x="1381788" y="4952234"/>
              <a:ext cx="9260870" cy="1000480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7B843B47-5B80-47FF-9BFB-886B53752F50}"/>
                </a:ext>
              </a:extLst>
            </p:cNvPr>
            <p:cNvGrpSpPr/>
            <p:nvPr/>
          </p:nvGrpSpPr>
          <p:grpSpPr>
            <a:xfrm>
              <a:off x="9135383" y="5852271"/>
              <a:ext cx="1079977" cy="200886"/>
              <a:chOff x="8340665" y="2294987"/>
              <a:chExt cx="1079977" cy="200886"/>
            </a:xfrm>
          </p:grpSpPr>
          <p:sp>
            <p:nvSpPr>
              <p:cNvPr id="23" name="平行四边形 22">
                <a:extLst>
                  <a:ext uri="{FF2B5EF4-FFF2-40B4-BE49-F238E27FC236}">
                    <a16:creationId xmlns:a16="http://schemas.microsoft.com/office/drawing/2014/main" id="{8C102FA4-ADB4-4CD0-A56B-CA4453D5B857}"/>
                  </a:ext>
                </a:extLst>
              </p:cNvPr>
              <p:cNvSpPr/>
              <p:nvPr/>
            </p:nvSpPr>
            <p:spPr>
              <a:xfrm rot="10800000">
                <a:off x="8340665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平行四边形 23">
                <a:extLst>
                  <a:ext uri="{FF2B5EF4-FFF2-40B4-BE49-F238E27FC236}">
                    <a16:creationId xmlns:a16="http://schemas.microsoft.com/office/drawing/2014/main" id="{2671BC8D-EB17-4B1B-8DB6-46F6A41CB18D}"/>
                  </a:ext>
                </a:extLst>
              </p:cNvPr>
              <p:cNvSpPr/>
              <p:nvPr/>
            </p:nvSpPr>
            <p:spPr>
              <a:xfrm rot="10800000">
                <a:off x="8669756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平行四边形 24">
                <a:extLst>
                  <a:ext uri="{FF2B5EF4-FFF2-40B4-BE49-F238E27FC236}">
                    <a16:creationId xmlns:a16="http://schemas.microsoft.com/office/drawing/2014/main" id="{36AC60DD-5741-42C8-B496-657E745E7DED}"/>
                  </a:ext>
                </a:extLst>
              </p:cNvPr>
              <p:cNvSpPr/>
              <p:nvPr/>
            </p:nvSpPr>
            <p:spPr>
              <a:xfrm rot="10800000">
                <a:off x="9008198" y="2294987"/>
                <a:ext cx="412444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961CAC8C-0772-449D-8424-2A8E4157C811}"/>
              </a:ext>
            </a:extLst>
          </p:cNvPr>
          <p:cNvSpPr txBox="1"/>
          <p:nvPr/>
        </p:nvSpPr>
        <p:spPr>
          <a:xfrm>
            <a:off x="4073080" y="2106844"/>
            <a:ext cx="45139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前面我们学习过变量的定义方法，定义变量的作用包括：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654152F4-170F-4C15-A91D-6F3EF05210FB}"/>
              </a:ext>
            </a:extLst>
          </p:cNvPr>
          <p:cNvGrpSpPr/>
          <p:nvPr/>
        </p:nvGrpSpPr>
        <p:grpSpPr>
          <a:xfrm>
            <a:off x="3349280" y="1843806"/>
            <a:ext cx="5529736" cy="2802488"/>
            <a:chOff x="4188196" y="2127479"/>
            <a:chExt cx="3910692" cy="3650794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DEA6B977-0944-4392-AFD6-9EC81D0122D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6" name="任意多边形 93">
                <a:extLst>
                  <a:ext uri="{FF2B5EF4-FFF2-40B4-BE49-F238E27FC236}">
                    <a16:creationId xmlns:a16="http://schemas.microsoft.com/office/drawing/2014/main" id="{5D00FE4B-5FC0-4D3A-9F49-44565FA65623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矩形: 圆角 56">
                <a:extLst>
                  <a:ext uri="{FF2B5EF4-FFF2-40B4-BE49-F238E27FC236}">
                    <a16:creationId xmlns:a16="http://schemas.microsoft.com/office/drawing/2014/main" id="{438C77C0-7798-4B61-9A89-BF69AC76D98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任意多边形 93">
                <a:extLst>
                  <a:ext uri="{FF2B5EF4-FFF2-40B4-BE49-F238E27FC236}">
                    <a16:creationId xmlns:a16="http://schemas.microsoft.com/office/drawing/2014/main" id="{2161FF84-7F47-48DF-9FC5-0EE2FF43A197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任意多边形 93">
                <a:extLst>
                  <a:ext uri="{FF2B5EF4-FFF2-40B4-BE49-F238E27FC236}">
                    <a16:creationId xmlns:a16="http://schemas.microsoft.com/office/drawing/2014/main" id="{FA336060-259C-45D8-B05F-3FC539997B1B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任意多边形 93">
                <a:extLst>
                  <a:ext uri="{FF2B5EF4-FFF2-40B4-BE49-F238E27FC236}">
                    <a16:creationId xmlns:a16="http://schemas.microsoft.com/office/drawing/2014/main" id="{0E589595-191F-4CCB-8F01-CC56C0ECE00C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699D5F6E-88E9-4122-BAAB-BEBB3598F6C9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ED247783-EA95-4630-AFED-9E087F3F724C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1FF510FF-350F-44CF-86F1-A893AE0585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E1248E83-F1A8-4E24-84B9-C9023DCE28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73B997CB-3E1A-4AB9-9BC3-F065180B9164}"/>
              </a:ext>
            </a:extLst>
          </p:cNvPr>
          <p:cNvCxnSpPr>
            <a:cxnSpLocks/>
          </p:cNvCxnSpPr>
          <p:nvPr/>
        </p:nvCxnSpPr>
        <p:spPr>
          <a:xfrm>
            <a:off x="3976633" y="2904040"/>
            <a:ext cx="3998747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3538D99B-7594-4CBE-956D-0C15BDEBC4FB}"/>
              </a:ext>
            </a:extLst>
          </p:cNvPr>
          <p:cNvCxnSpPr>
            <a:cxnSpLocks/>
          </p:cNvCxnSpPr>
          <p:nvPr/>
        </p:nvCxnSpPr>
        <p:spPr>
          <a:xfrm>
            <a:off x="3976633" y="2951665"/>
            <a:ext cx="3998747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>
            <a:extLst>
              <a:ext uri="{FF2B5EF4-FFF2-40B4-BE49-F238E27FC236}">
                <a16:creationId xmlns:a16="http://schemas.microsoft.com/office/drawing/2014/main" id="{B4DA0034-9163-473F-851C-AF3CCEE23EB1}"/>
              </a:ext>
            </a:extLst>
          </p:cNvPr>
          <p:cNvGrpSpPr/>
          <p:nvPr/>
        </p:nvGrpSpPr>
        <p:grpSpPr>
          <a:xfrm>
            <a:off x="3773316" y="3172381"/>
            <a:ext cx="4065877" cy="461665"/>
            <a:chOff x="3773316" y="3172381"/>
            <a:chExt cx="4065877" cy="461665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01370DB1-4C02-49B0-A4DC-2A600444A31E}"/>
                </a:ext>
              </a:extLst>
            </p:cNvPr>
            <p:cNvSpPr txBox="1"/>
            <p:nvPr/>
          </p:nvSpPr>
          <p:spPr>
            <a:xfrm>
              <a:off x="4279783" y="3172381"/>
              <a:ext cx="3559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指定变量的类型和名字。</a:t>
              </a:r>
            </a:p>
          </p:txBody>
        </p:sp>
        <p:sp>
          <p:nvSpPr>
            <p:cNvPr id="64" name="平行四边形 63">
              <a:extLst>
                <a:ext uri="{FF2B5EF4-FFF2-40B4-BE49-F238E27FC236}">
                  <a16:creationId xmlns:a16="http://schemas.microsoft.com/office/drawing/2014/main" id="{EA06B662-A817-437F-8B3D-A99CE4489D17}"/>
                </a:ext>
              </a:extLst>
            </p:cNvPr>
            <p:cNvSpPr/>
            <p:nvPr/>
          </p:nvSpPr>
          <p:spPr>
            <a:xfrm rot="10800000">
              <a:off x="3773316" y="3309089"/>
              <a:ext cx="412444" cy="200886"/>
            </a:xfrm>
            <a:prstGeom prst="parallelogram">
              <a:avLst>
                <a:gd name="adj" fmla="val 87809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5AFB7D98-69A8-492E-B673-AC8AE28180C1}"/>
              </a:ext>
            </a:extLst>
          </p:cNvPr>
          <p:cNvGrpSpPr/>
          <p:nvPr/>
        </p:nvGrpSpPr>
        <p:grpSpPr>
          <a:xfrm>
            <a:off x="3773316" y="3646111"/>
            <a:ext cx="4800541" cy="830997"/>
            <a:chOff x="3773316" y="3646111"/>
            <a:chExt cx="4800541" cy="830997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322A7697-3713-498A-8FD1-796BC1E72155}"/>
                </a:ext>
              </a:extLst>
            </p:cNvPr>
            <p:cNvSpPr txBox="1"/>
            <p:nvPr/>
          </p:nvSpPr>
          <p:spPr>
            <a:xfrm>
              <a:off x="4279782" y="3646111"/>
              <a:ext cx="42940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编译器要为变量分配存储空间，还可以为变量指定初始值。</a:t>
              </a:r>
            </a:p>
          </p:txBody>
        </p:sp>
        <p:sp>
          <p:nvSpPr>
            <p:cNvPr id="65" name="平行四边形 64">
              <a:extLst>
                <a:ext uri="{FF2B5EF4-FFF2-40B4-BE49-F238E27FC236}">
                  <a16:creationId xmlns:a16="http://schemas.microsoft.com/office/drawing/2014/main" id="{1C850C1A-9861-4AA9-B56A-3ED325581D1D}"/>
                </a:ext>
              </a:extLst>
            </p:cNvPr>
            <p:cNvSpPr/>
            <p:nvPr/>
          </p:nvSpPr>
          <p:spPr>
            <a:xfrm rot="10800000">
              <a:off x="3773316" y="3780671"/>
              <a:ext cx="412444" cy="200886"/>
            </a:xfrm>
            <a:prstGeom prst="parallelogram">
              <a:avLst>
                <a:gd name="adj" fmla="val 8780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738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3">
            <a:extLst>
              <a:ext uri="{FF2B5EF4-FFF2-40B4-BE49-F238E27FC236}">
                <a16:creationId xmlns:a16="http://schemas.microsoft.com/office/drawing/2014/main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4178202" y="2211117"/>
            <a:ext cx="5027794" cy="32852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#include&lt;iostream&gt;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using namespace std;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extern int x, y;	//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变量</a:t>
            </a:r>
            <a:r>
              <a:rPr lang="zh-CN" altLang="en-US" sz="20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声明语句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&gt;&gt; x;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x + y;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x, y = 10;		//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变量</a:t>
            </a:r>
            <a:r>
              <a:rPr lang="zh-CN" altLang="en-US" sz="20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定义语句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1296785" y="1028702"/>
            <a:ext cx="5226926" cy="539885"/>
            <a:chOff x="679947" y="1028702"/>
            <a:chExt cx="4702167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4599421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7" y="1075307"/>
              <a:ext cx="17818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3" y="1060569"/>
              <a:ext cx="323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变量的定义和声明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语句。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5229300" y="1041429"/>
              <a:ext cx="152814" cy="165397"/>
              <a:chOff x="5247406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47406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98425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5215835" y="1381230"/>
              <a:ext cx="152814" cy="165398"/>
              <a:chOff x="6186412" y="1962710"/>
              <a:chExt cx="152814" cy="165398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2" y="196271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962711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EEB5E800-937D-49AD-B455-6B97FAED214A}"/>
              </a:ext>
            </a:extLst>
          </p:cNvPr>
          <p:cNvGrpSpPr/>
          <p:nvPr/>
        </p:nvGrpSpPr>
        <p:grpSpPr>
          <a:xfrm>
            <a:off x="3412490" y="1650881"/>
            <a:ext cx="5793506" cy="4498519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B48447EC-320E-4417-96D6-809FF252C558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4" name="任意多边形 93">
                <a:extLst>
                  <a:ext uri="{FF2B5EF4-FFF2-40B4-BE49-F238E27FC236}">
                    <a16:creationId xmlns:a16="http://schemas.microsoft.com/office/drawing/2014/main" id="{2F4414C5-961E-45EC-B47B-71E3D25488EC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矩形: 圆角 35">
                <a:extLst>
                  <a:ext uri="{FF2B5EF4-FFF2-40B4-BE49-F238E27FC236}">
                    <a16:creationId xmlns:a16="http://schemas.microsoft.com/office/drawing/2014/main" id="{9FDFAA5A-F582-44F2-8799-FD29E2C79E49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A6728EA3-8D35-4BD0-BB7B-1640EE50D6E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任意多边形 93">
                <a:extLst>
                  <a:ext uri="{FF2B5EF4-FFF2-40B4-BE49-F238E27FC236}">
                    <a16:creationId xmlns:a16="http://schemas.microsoft.com/office/drawing/2014/main" id="{EFE046C0-FAFE-4C7A-B686-56CFC554C5B3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id="{91215C99-6981-45C6-800A-EFA5672D3A59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D0262DFC-507B-4990-98DF-70B365D440C8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8636A4E-5758-41B9-80BB-C6FE63839D04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30E4C501-DB1E-4DF2-BADD-2170F8BBDE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D1AE9D2A-ED61-4418-B075-CE6ABA3402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6818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749027" y="1028702"/>
            <a:ext cx="5236236" cy="539885"/>
            <a:chOff x="749027" y="1028702"/>
            <a:chExt cx="6555393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8" y="1070043"/>
              <a:ext cx="6423174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1928645" y="1042455"/>
              <a:ext cx="53757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）命名空间的定义和声明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7067910" y="1041429"/>
              <a:ext cx="152814" cy="165397"/>
              <a:chOff x="7086016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86016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37037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7054446" y="1381229"/>
              <a:ext cx="152814" cy="165397"/>
              <a:chOff x="6186411" y="124099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2410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5" y="124099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" name="Rectangle 3">
            <a:extLst>
              <a:ext uri="{FF2B5EF4-FFF2-40B4-BE49-F238E27FC236}">
                <a16:creationId xmlns:a16="http://schemas.microsoft.com/office/drawing/2014/main" id="{B69475CD-0123-44C7-9CBB-447E4F636AC0}"/>
              </a:ext>
            </a:extLst>
          </p:cNvPr>
          <p:cNvSpPr txBox="1">
            <a:spLocks noChangeArrowheads="1"/>
          </p:cNvSpPr>
          <p:nvPr/>
        </p:nvSpPr>
        <p:spPr>
          <a:xfrm>
            <a:off x="1585639" y="1783419"/>
            <a:ext cx="9057019" cy="4377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命名空间是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ANSI 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引入的可以由用户命名的作用域，用来解决大型程序中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标识符重名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的问题。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1A059FC-6882-4E7D-BF38-140EBCE9F85B}"/>
              </a:ext>
            </a:extLst>
          </p:cNvPr>
          <p:cNvGrpSpPr/>
          <p:nvPr/>
        </p:nvGrpSpPr>
        <p:grpSpPr>
          <a:xfrm>
            <a:off x="1381788" y="1749282"/>
            <a:ext cx="9260870" cy="1100923"/>
            <a:chOff x="1381788" y="1749282"/>
            <a:chExt cx="9260870" cy="1100923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ACEFD402-16A5-42DF-8929-6F1C9AD7ADBA}"/>
                </a:ext>
              </a:extLst>
            </p:cNvPr>
            <p:cNvSpPr/>
            <p:nvPr/>
          </p:nvSpPr>
          <p:spPr>
            <a:xfrm>
              <a:off x="1381788" y="1749282"/>
              <a:ext cx="9260870" cy="1000480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7B843B47-5B80-47FF-9BFB-886B53752F50}"/>
                </a:ext>
              </a:extLst>
            </p:cNvPr>
            <p:cNvGrpSpPr/>
            <p:nvPr/>
          </p:nvGrpSpPr>
          <p:grpSpPr>
            <a:xfrm>
              <a:off x="9135383" y="2649319"/>
              <a:ext cx="1079977" cy="200886"/>
              <a:chOff x="8340665" y="2294987"/>
              <a:chExt cx="1079977" cy="200886"/>
            </a:xfrm>
          </p:grpSpPr>
          <p:sp>
            <p:nvSpPr>
              <p:cNvPr id="23" name="平行四边形 22">
                <a:extLst>
                  <a:ext uri="{FF2B5EF4-FFF2-40B4-BE49-F238E27FC236}">
                    <a16:creationId xmlns:a16="http://schemas.microsoft.com/office/drawing/2014/main" id="{8C102FA4-ADB4-4CD0-A56B-CA4453D5B857}"/>
                  </a:ext>
                </a:extLst>
              </p:cNvPr>
              <p:cNvSpPr/>
              <p:nvPr/>
            </p:nvSpPr>
            <p:spPr>
              <a:xfrm rot="10800000">
                <a:off x="8340665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平行四边形 23">
                <a:extLst>
                  <a:ext uri="{FF2B5EF4-FFF2-40B4-BE49-F238E27FC236}">
                    <a16:creationId xmlns:a16="http://schemas.microsoft.com/office/drawing/2014/main" id="{2671BC8D-EB17-4B1B-8DB6-46F6A41CB18D}"/>
                  </a:ext>
                </a:extLst>
              </p:cNvPr>
              <p:cNvSpPr/>
              <p:nvPr/>
            </p:nvSpPr>
            <p:spPr>
              <a:xfrm rot="10800000">
                <a:off x="8669756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平行四边形 24">
                <a:extLst>
                  <a:ext uri="{FF2B5EF4-FFF2-40B4-BE49-F238E27FC236}">
                    <a16:creationId xmlns:a16="http://schemas.microsoft.com/office/drawing/2014/main" id="{36AC60DD-5741-42C8-B496-657E745E7DED}"/>
                  </a:ext>
                </a:extLst>
              </p:cNvPr>
              <p:cNvSpPr/>
              <p:nvPr/>
            </p:nvSpPr>
            <p:spPr>
              <a:xfrm rot="10800000">
                <a:off x="9008198" y="2294987"/>
                <a:ext cx="412444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B612FE27-AF4E-4620-B69F-8C96F14E3165}"/>
              </a:ext>
            </a:extLst>
          </p:cNvPr>
          <p:cNvGrpSpPr/>
          <p:nvPr/>
        </p:nvGrpSpPr>
        <p:grpSpPr>
          <a:xfrm>
            <a:off x="1397419" y="2987624"/>
            <a:ext cx="4488409" cy="3192230"/>
            <a:chOff x="4188196" y="2127480"/>
            <a:chExt cx="3910691" cy="3650793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2BF6BA42-CA63-4119-B8D4-5A0949E9C3F1}"/>
                </a:ext>
              </a:extLst>
            </p:cNvPr>
            <p:cNvGrpSpPr/>
            <p:nvPr/>
          </p:nvGrpSpPr>
          <p:grpSpPr>
            <a:xfrm>
              <a:off x="4188196" y="2127480"/>
              <a:ext cx="3910691" cy="3650793"/>
              <a:chOff x="4188196" y="2127480"/>
              <a:chExt cx="3910691" cy="3650793"/>
            </a:xfrm>
          </p:grpSpPr>
          <p:sp>
            <p:nvSpPr>
              <p:cNvPr id="68" name="任意多边形 93">
                <a:extLst>
                  <a:ext uri="{FF2B5EF4-FFF2-40B4-BE49-F238E27FC236}">
                    <a16:creationId xmlns:a16="http://schemas.microsoft.com/office/drawing/2014/main" id="{BD514123-4183-407B-BF99-F79675DC7E2B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4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9" name="矩形: 圆角 68">
                <a:extLst>
                  <a:ext uri="{FF2B5EF4-FFF2-40B4-BE49-F238E27FC236}">
                    <a16:creationId xmlns:a16="http://schemas.microsoft.com/office/drawing/2014/main" id="{79C19786-888A-415E-8751-7CEBAF72266C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任意多边形 93">
                <a:extLst>
                  <a:ext uri="{FF2B5EF4-FFF2-40B4-BE49-F238E27FC236}">
                    <a16:creationId xmlns:a16="http://schemas.microsoft.com/office/drawing/2014/main" id="{6D853B98-9030-4154-B6DA-C40A3BF6DD8D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4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任意多边形 93">
                <a:extLst>
                  <a:ext uri="{FF2B5EF4-FFF2-40B4-BE49-F238E27FC236}">
                    <a16:creationId xmlns:a16="http://schemas.microsoft.com/office/drawing/2014/main" id="{E74857E5-D427-444F-8B4A-E6BA5EAE9517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2" name="任意多边形 93">
                <a:extLst>
                  <a:ext uri="{FF2B5EF4-FFF2-40B4-BE49-F238E27FC236}">
                    <a16:creationId xmlns:a16="http://schemas.microsoft.com/office/drawing/2014/main" id="{F193F647-2632-429C-B7D9-FBB334A51877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E49DE5DB-F02E-4CC0-A2D3-8F116C915E9D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C8BE136C-5D6D-48BE-803F-321A1CD7E3AD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C62FFF4B-14F4-4464-88EE-C5D1470160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F2948A95-5A2D-4129-98F8-5C4F8FC8A0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B66D49FF-512B-4884-85F4-F3B52D522870}"/>
              </a:ext>
            </a:extLst>
          </p:cNvPr>
          <p:cNvSpPr/>
          <p:nvPr/>
        </p:nvSpPr>
        <p:spPr>
          <a:xfrm>
            <a:off x="1600724" y="3132342"/>
            <a:ext cx="424764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zh-CN" altLang="zh-CN" sz="20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一个命名空间的语法格式为：</a:t>
            </a:r>
          </a:p>
          <a:p>
            <a:pPr hangingPunct="0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namespace &lt;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命名空间名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hangingPunct="0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hangingPunct="0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常量、变量、函数、类、对象等的声明或定义</a:t>
            </a:r>
          </a:p>
          <a:p>
            <a:pPr hangingPunct="0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0A6AF66A-C7AD-458A-8C4E-A05CF86C62A6}"/>
              </a:ext>
            </a:extLst>
          </p:cNvPr>
          <p:cNvSpPr/>
          <p:nvPr/>
        </p:nvSpPr>
        <p:spPr>
          <a:xfrm>
            <a:off x="1599947" y="5243759"/>
            <a:ext cx="375111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命名空间的</a:t>
            </a:r>
            <a:r>
              <a:rPr lang="zh-CN" altLang="en-US" sz="20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声明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语法格式是：</a:t>
            </a:r>
          </a:p>
          <a:p>
            <a:pPr hangingPunct="0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using namespace &lt;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命名空间名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28D9BD4A-8F4E-4433-ACCA-5893151EF02F}"/>
              </a:ext>
            </a:extLst>
          </p:cNvPr>
          <p:cNvGrpSpPr/>
          <p:nvPr/>
        </p:nvGrpSpPr>
        <p:grpSpPr>
          <a:xfrm>
            <a:off x="6353642" y="4346672"/>
            <a:ext cx="4506599" cy="942482"/>
            <a:chOff x="5353371" y="101337"/>
            <a:chExt cx="5205378" cy="942482"/>
          </a:xfrm>
        </p:grpSpPr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4EE23842-6125-4503-83EB-9B478320A9E5}"/>
                </a:ext>
              </a:extLst>
            </p:cNvPr>
            <p:cNvSpPr txBox="1"/>
            <p:nvPr/>
          </p:nvSpPr>
          <p:spPr>
            <a:xfrm>
              <a:off x="5353371" y="156811"/>
              <a:ext cx="520537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语言中标准的函数库的变量和函数都属于命名空间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std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</a:p>
          </p:txBody>
        </p:sp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4BAD7023-F5C0-4727-B260-17CC5892D7B5}"/>
                </a:ext>
              </a:extLst>
            </p:cNvPr>
            <p:cNvGrpSpPr/>
            <p:nvPr/>
          </p:nvGrpSpPr>
          <p:grpSpPr>
            <a:xfrm>
              <a:off x="5360669" y="101337"/>
              <a:ext cx="5072722" cy="942482"/>
              <a:chOff x="5360669" y="101337"/>
              <a:chExt cx="5072722" cy="942482"/>
            </a:xfrm>
          </p:grpSpPr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F359BBB6-29ED-45E4-BF10-763F5DC4D0AE}"/>
                  </a:ext>
                </a:extLst>
              </p:cNvPr>
              <p:cNvSpPr/>
              <p:nvPr/>
            </p:nvSpPr>
            <p:spPr>
              <a:xfrm>
                <a:off x="5360669" y="150298"/>
                <a:ext cx="5018741" cy="830997"/>
              </a:xfrm>
              <a:prstGeom prst="rect">
                <a:avLst/>
              </a:prstGeom>
              <a:noFill/>
              <a:ln w="127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92" name="组合 91">
                <a:extLst>
                  <a:ext uri="{FF2B5EF4-FFF2-40B4-BE49-F238E27FC236}">
                    <a16:creationId xmlns:a16="http://schemas.microsoft.com/office/drawing/2014/main" id="{145AF170-0A5A-45A1-A207-D06D5D774FDB}"/>
                  </a:ext>
                </a:extLst>
              </p:cNvPr>
              <p:cNvGrpSpPr/>
              <p:nvPr/>
            </p:nvGrpSpPr>
            <p:grpSpPr>
              <a:xfrm>
                <a:off x="10280577" y="101337"/>
                <a:ext cx="152814" cy="165397"/>
                <a:chOff x="6572710" y="274092"/>
                <a:chExt cx="152814" cy="165397"/>
              </a:xfrm>
            </p:grpSpPr>
            <p:cxnSp>
              <p:nvCxnSpPr>
                <p:cNvPr id="96" name="直接连接符 95">
                  <a:extLst>
                    <a:ext uri="{FF2B5EF4-FFF2-40B4-BE49-F238E27FC236}">
                      <a16:creationId xmlns:a16="http://schemas.microsoft.com/office/drawing/2014/main" id="{F131A349-429E-4A9F-B12B-5FB852BA9E3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72710" y="279471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96">
                  <a:extLst>
                    <a:ext uri="{FF2B5EF4-FFF2-40B4-BE49-F238E27FC236}">
                      <a16:creationId xmlns:a16="http://schemas.microsoft.com/office/drawing/2014/main" id="{D72791C2-BF6B-4068-839F-455BB1FA34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23731" y="274092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40B369A0-1DC5-427C-A634-E45D74A34B59}"/>
                  </a:ext>
                </a:extLst>
              </p:cNvPr>
              <p:cNvGrpSpPr/>
              <p:nvPr/>
            </p:nvGrpSpPr>
            <p:grpSpPr>
              <a:xfrm rot="5400000">
                <a:off x="10272492" y="884713"/>
                <a:ext cx="152814" cy="165397"/>
                <a:chOff x="5880756" y="632026"/>
                <a:chExt cx="152814" cy="165397"/>
              </a:xfrm>
            </p:grpSpPr>
            <p:cxnSp>
              <p:nvCxnSpPr>
                <p:cNvPr id="94" name="直接连接符 93">
                  <a:extLst>
                    <a:ext uri="{FF2B5EF4-FFF2-40B4-BE49-F238E27FC236}">
                      <a16:creationId xmlns:a16="http://schemas.microsoft.com/office/drawing/2014/main" id="{CA84C609-9A37-41E6-B43A-F954CFAAF9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0756" y="632026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94">
                  <a:extLst>
                    <a:ext uri="{FF2B5EF4-FFF2-40B4-BE49-F238E27FC236}">
                      <a16:creationId xmlns:a16="http://schemas.microsoft.com/office/drawing/2014/main" id="{34D49825-38D1-4FCD-AD99-CE8675CE4A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26777" y="632026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E6C2C14A-7686-430D-B134-FA5141034E28}"/>
              </a:ext>
            </a:extLst>
          </p:cNvPr>
          <p:cNvGrpSpPr/>
          <p:nvPr/>
        </p:nvGrpSpPr>
        <p:grpSpPr>
          <a:xfrm>
            <a:off x="6353642" y="3891408"/>
            <a:ext cx="1436323" cy="461665"/>
            <a:chOff x="1224005" y="879182"/>
            <a:chExt cx="1436323" cy="461665"/>
          </a:xfrm>
        </p:grpSpPr>
        <p:sp>
          <p:nvSpPr>
            <p:cNvPr id="99" name="流程图: 手动输入 98">
              <a:extLst>
                <a:ext uri="{FF2B5EF4-FFF2-40B4-BE49-F238E27FC236}">
                  <a16:creationId xmlns:a16="http://schemas.microsoft.com/office/drawing/2014/main" id="{6471947E-8638-48BE-805B-51F9ACB9069C}"/>
                </a:ext>
              </a:extLst>
            </p:cNvPr>
            <p:cNvSpPr/>
            <p:nvPr/>
          </p:nvSpPr>
          <p:spPr>
            <a:xfrm rot="5400000">
              <a:off x="1724012" y="398129"/>
              <a:ext cx="436310" cy="1436323"/>
            </a:xfrm>
            <a:prstGeom prst="flowChartManualInput">
              <a:avLst/>
            </a:prstGeom>
            <a:noFill/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00" name="文本框 99">
              <a:extLst>
                <a:ext uri="{FF2B5EF4-FFF2-40B4-BE49-F238E27FC236}">
                  <a16:creationId xmlns:a16="http://schemas.microsoft.com/office/drawing/2014/main" id="{0689C6BC-CF0F-4706-AC06-E3A20F3CFC76}"/>
                </a:ext>
              </a:extLst>
            </p:cNvPr>
            <p:cNvSpPr txBox="1"/>
            <p:nvPr/>
          </p:nvSpPr>
          <p:spPr>
            <a:xfrm>
              <a:off x="1469277" y="879182"/>
              <a:ext cx="10161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accent2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提示：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116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3" grpId="0"/>
      <p:bldP spid="8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826098" y="2591624"/>
            <a:ext cx="8530177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在表达式后面加上分号，就构成了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的表达式语句。由于运算符的不同，可以构成不同类型的表达式和表达式语句。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2424664" cy="461665"/>
            <a:chOff x="515938" y="1091211"/>
            <a:chExt cx="2424664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792521" y="1091211"/>
              <a:ext cx="2148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表达式语句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54399" y="2357558"/>
            <a:ext cx="9210177" cy="2142883"/>
            <a:chOff x="850263" y="1552760"/>
            <a:chExt cx="13416557" cy="3235359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60"/>
              <a:ext cx="13416557" cy="3235359"/>
              <a:chOff x="850263" y="1552760"/>
              <a:chExt cx="13416557" cy="3235359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60"/>
                <a:ext cx="13416557" cy="3235359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373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2296077" cy="461665"/>
            <a:chOff x="515938" y="1091211"/>
            <a:chExt cx="2296077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663934" y="1091211"/>
              <a:ext cx="2148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复合语句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86683" y="1579697"/>
            <a:ext cx="9516589" cy="4772602"/>
            <a:chOff x="403910" y="1552766"/>
            <a:chExt cx="13862910" cy="720575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403910" y="1552766"/>
              <a:ext cx="13862910" cy="7205751"/>
              <a:chOff x="403910" y="1552766"/>
              <a:chExt cx="13862910" cy="7205751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403910" y="1552766"/>
                <a:ext cx="13862910" cy="7205751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281011" y="1614288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1765897" y="1614288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237388" y="1614288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C1290A8C-4930-435D-847F-C1B74403B284}"/>
              </a:ext>
            </a:extLst>
          </p:cNvPr>
          <p:cNvSpPr/>
          <p:nvPr/>
        </p:nvSpPr>
        <p:spPr>
          <a:xfrm>
            <a:off x="2065209" y="1729346"/>
            <a:ext cx="87798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用一对花括号将两条及或两条以上的语句括起来就构成了复合语句。复合语句在语法上是一条语句，可以出现在程序的任何地方，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主要用于：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               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函数体、循环语句和选择语句。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2C9AD83-153C-4E92-B9B4-5023A232CF7A}"/>
              </a:ext>
            </a:extLst>
          </p:cNvPr>
          <p:cNvCxnSpPr>
            <a:cxnSpLocks/>
          </p:cNvCxnSpPr>
          <p:nvPr/>
        </p:nvCxnSpPr>
        <p:spPr>
          <a:xfrm>
            <a:off x="4290256" y="3299006"/>
            <a:ext cx="4329723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D07573E1-BF08-4320-874E-55CF54C0893B}"/>
              </a:ext>
            </a:extLst>
          </p:cNvPr>
          <p:cNvCxnSpPr>
            <a:cxnSpLocks/>
          </p:cNvCxnSpPr>
          <p:nvPr/>
        </p:nvCxnSpPr>
        <p:spPr>
          <a:xfrm>
            <a:off x="4290256" y="3346631"/>
            <a:ext cx="4314225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">
            <a:extLst>
              <a:ext uri="{FF2B5EF4-FFF2-40B4-BE49-F238E27FC236}">
                <a16:creationId xmlns:a16="http://schemas.microsoft.com/office/drawing/2014/main" id="{50FFB8DF-AE81-4718-A6BB-E4DA25348206}"/>
              </a:ext>
            </a:extLst>
          </p:cNvPr>
          <p:cNvSpPr txBox="1">
            <a:spLocks noChangeArrowheads="1"/>
          </p:cNvSpPr>
          <p:nvPr/>
        </p:nvSpPr>
        <p:spPr>
          <a:xfrm>
            <a:off x="4290256" y="3686024"/>
            <a:ext cx="3958694" cy="23284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1&gt;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 ……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 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n&gt;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B45D147B-6B2E-451E-BE2A-3C1E1F3954F4}"/>
              </a:ext>
            </a:extLst>
          </p:cNvPr>
          <p:cNvGrpSpPr/>
          <p:nvPr/>
        </p:nvGrpSpPr>
        <p:grpSpPr>
          <a:xfrm>
            <a:off x="1942242" y="3390173"/>
            <a:ext cx="4675182" cy="461665"/>
            <a:chOff x="1342635" y="3383112"/>
            <a:chExt cx="4675182" cy="461665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35250461-4362-4C5C-96CF-952B2C63B54D}"/>
                </a:ext>
              </a:extLst>
            </p:cNvPr>
            <p:cNvSpPr txBox="1"/>
            <p:nvPr/>
          </p:nvSpPr>
          <p:spPr>
            <a:xfrm>
              <a:off x="1723742" y="3383112"/>
              <a:ext cx="4294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复合语句的形式为：</a:t>
              </a:r>
            </a:p>
          </p:txBody>
        </p:sp>
        <p:sp>
          <p:nvSpPr>
            <p:cNvPr id="63" name="平行四边形 62">
              <a:extLst>
                <a:ext uri="{FF2B5EF4-FFF2-40B4-BE49-F238E27FC236}">
                  <a16:creationId xmlns:a16="http://schemas.microsoft.com/office/drawing/2014/main" id="{A67C7C32-A138-461B-8855-701F379B9B08}"/>
                </a:ext>
              </a:extLst>
            </p:cNvPr>
            <p:cNvSpPr/>
            <p:nvPr/>
          </p:nvSpPr>
          <p:spPr>
            <a:xfrm rot="10800000">
              <a:off x="1342635" y="3519493"/>
              <a:ext cx="412444" cy="200886"/>
            </a:xfrm>
            <a:prstGeom prst="parallelogram">
              <a:avLst>
                <a:gd name="adj" fmla="val 87809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589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5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</TotalTime>
  <Words>662</Words>
  <Application>Microsoft Office PowerPoint</Application>
  <PresentationFormat>宽屏</PresentationFormat>
  <Paragraphs>77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等线 Light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56</cp:revision>
  <dcterms:created xsi:type="dcterms:W3CDTF">2018-07-20T07:37:48Z</dcterms:created>
  <dcterms:modified xsi:type="dcterms:W3CDTF">2018-08-01T10:47:19Z</dcterms:modified>
</cp:coreProperties>
</file>

<file path=docProps/thumbnail.jpeg>
</file>